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4" r:id="rId4"/>
  </p:sldMasterIdLst>
  <p:notesMasterIdLst>
    <p:notesMasterId r:id="rId16"/>
  </p:notesMasterIdLst>
  <p:sldIdLst>
    <p:sldId id="256" r:id="rId5"/>
    <p:sldId id="261" r:id="rId6"/>
    <p:sldId id="262" r:id="rId7"/>
    <p:sldId id="259" r:id="rId8"/>
    <p:sldId id="260" r:id="rId9"/>
    <p:sldId id="257" r:id="rId10"/>
    <p:sldId id="263" r:id="rId11"/>
    <p:sldId id="264" r:id="rId12"/>
    <p:sldId id="265" r:id="rId13"/>
    <p:sldId id="266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Кол-во</a:t>
            </a:r>
            <a:r>
              <a:rPr lang="ru-RU" baseline="0" dirty="0"/>
              <a:t> изображений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gradFill rotWithShape="1">
              <a:gsLst>
                <a:gs pos="0">
                  <a:schemeClr val="accent1"/>
                </a:gs>
                <a:gs pos="90000">
                  <a:schemeClr val="accent1">
                    <a:shade val="100000"/>
                    <a:satMod val="105000"/>
                  </a:schemeClr>
                </a:gs>
                <a:gs pos="100000">
                  <a:schemeClr val="accent1">
                    <a:shade val="80000"/>
                    <a:satMod val="12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 extrusionH="12700" contourW="25400" prstMaterial="flat">
              <a:bevelT w="63500" h="152400" prst="angle"/>
              <a:contourClr>
                <a:scrgbClr r="0" g="0" b="0">
                  <a:shade val="27000"/>
                  <a:satMod val="12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5472</c:v>
                </c:pt>
                <c:pt idx="1">
                  <c:v>4000</c:v>
                </c:pt>
                <c:pt idx="2">
                  <c:v>1024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164</c:v>
                </c:pt>
                <c:pt idx="1">
                  <c:v>2</c:v>
                </c:pt>
                <c:pt idx="2">
                  <c:v>5006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AF-4450-AB81-B9D6F98D9A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</c:v>
                </c:pt>
              </c:strCache>
            </c:strRef>
          </c:tx>
          <c:spPr>
            <a:gradFill rotWithShape="1">
              <a:gsLst>
                <a:gs pos="0">
                  <a:schemeClr val="accent2"/>
                </a:gs>
                <a:gs pos="90000">
                  <a:schemeClr val="accent2">
                    <a:shade val="100000"/>
                    <a:satMod val="105000"/>
                  </a:schemeClr>
                </a:gs>
                <a:gs pos="100000">
                  <a:schemeClr val="accent2">
                    <a:shade val="80000"/>
                    <a:satMod val="12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 extrusionH="12700" contourW="25400" prstMaterial="flat">
              <a:bevelT w="63500" h="152400" prst="angle"/>
              <a:contourClr>
                <a:scrgbClr r="0" g="0" b="0">
                  <a:shade val="27000"/>
                  <a:satMod val="12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5472</c:v>
                </c:pt>
                <c:pt idx="1">
                  <c:v>4000</c:v>
                </c:pt>
                <c:pt idx="2">
                  <c:v>1024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110</c:v>
                </c:pt>
                <c:pt idx="1">
                  <c:v>3</c:v>
                </c:pt>
                <c:pt idx="2">
                  <c:v>3322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AF-4450-AB81-B9D6F98D9A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82170912"/>
        <c:axId val="1081916592"/>
      </c:barChart>
      <c:catAx>
        <c:axId val="1082170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Ширина изображений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81916592"/>
        <c:crosses val="autoZero"/>
        <c:auto val="1"/>
        <c:lblAlgn val="ctr"/>
        <c:lblOffset val="100"/>
        <c:noMultiLvlLbl val="0"/>
      </c:catAx>
      <c:valAx>
        <c:axId val="108191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Количество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8217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Силуэты</c:v>
                </c:pt>
              </c:strCache>
            </c:strRef>
          </c:tx>
          <c:spPr>
            <a:gradFill rotWithShape="1">
              <a:gsLst>
                <a:gs pos="0">
                  <a:schemeClr val="accent1"/>
                </a:gs>
                <a:gs pos="90000">
                  <a:schemeClr val="accent1">
                    <a:shade val="100000"/>
                    <a:satMod val="105000"/>
                  </a:schemeClr>
                </a:gs>
                <a:gs pos="100000">
                  <a:schemeClr val="accent1">
                    <a:shade val="80000"/>
                    <a:satMod val="12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/>
            </a:scene3d>
            <a:sp3d extrusionH="12700" contourW="25400" prstMaterial="flat">
              <a:bevelT w="63500" h="152400" prst="angle"/>
              <a:contourClr>
                <a:scrgbClr r="0" g="0" b="0">
                  <a:shade val="27000"/>
                  <a:satMod val="12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5104</c:v>
                </c:pt>
                <c:pt idx="1">
                  <c:v>16</c:v>
                </c:pt>
                <c:pt idx="2">
                  <c:v>31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AF-4450-AB81-B9D6F98D9A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82170912"/>
        <c:axId val="1081916592"/>
      </c:barChart>
      <c:catAx>
        <c:axId val="1082170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Кол-вот</a:t>
                </a:r>
                <a:r>
                  <a:rPr lang="ru-RU" baseline="0" dirty="0"/>
                  <a:t> силуэтов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81916592"/>
        <c:crosses val="autoZero"/>
        <c:auto val="1"/>
        <c:lblAlgn val="ctr"/>
        <c:lblOffset val="100"/>
        <c:noMultiLvlLbl val="0"/>
      </c:catAx>
      <c:valAx>
        <c:axId val="1081916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/>
                  <a:t>Количество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8217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117A8-C9A6-4207-89F0-BC2B63C5B1D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D23813-2A18-4EEF-8AD7-B9366B65A3F2}">
      <dgm:prSet/>
      <dgm:spPr/>
      <dgm:t>
        <a:bodyPr/>
        <a:lstStyle/>
        <a:p>
          <a:r>
            <a:rPr lang="ru-RU" dirty="0"/>
            <a:t>Подготовить разметку силуэтов на изображениях</a:t>
          </a:r>
          <a:endParaRPr lang="en-US" dirty="0"/>
        </a:p>
      </dgm:t>
    </dgm:pt>
    <dgm:pt modelId="{EEF000FD-D1D6-4196-B5F1-6B6F5AA30B33}" type="parTrans" cxnId="{E0DFD11B-07BC-4560-A11E-4DEC05752981}">
      <dgm:prSet/>
      <dgm:spPr/>
      <dgm:t>
        <a:bodyPr/>
        <a:lstStyle/>
        <a:p>
          <a:endParaRPr lang="en-US"/>
        </a:p>
      </dgm:t>
    </dgm:pt>
    <dgm:pt modelId="{788C9261-483B-47EF-9C79-2C0F9899D7A7}" type="sibTrans" cxnId="{E0DFD11B-07BC-4560-A11E-4DEC05752981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1D8D043B-ED6C-4D87-99EB-973065CA73AF}">
      <dgm:prSet/>
      <dgm:spPr/>
      <dgm:t>
        <a:bodyPr/>
        <a:lstStyle/>
        <a:p>
          <a:r>
            <a:rPr lang="ru-RU" dirty="0"/>
            <a:t>Обучить модель</a:t>
          </a:r>
          <a:endParaRPr lang="en-US" dirty="0"/>
        </a:p>
      </dgm:t>
    </dgm:pt>
    <dgm:pt modelId="{CF52E698-1391-42D0-9CB4-6EF64303EB1C}" type="parTrans" cxnId="{33FEF8D0-F79F-4BFB-9520-DE6FB1A3B9F1}">
      <dgm:prSet/>
      <dgm:spPr/>
      <dgm:t>
        <a:bodyPr/>
        <a:lstStyle/>
        <a:p>
          <a:endParaRPr lang="en-US"/>
        </a:p>
      </dgm:t>
    </dgm:pt>
    <dgm:pt modelId="{B8666F6E-7A79-4F0F-96B2-D37BBA105768}" type="sibTrans" cxnId="{33FEF8D0-F79F-4BFB-9520-DE6FB1A3B9F1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BE5FA27A-317D-4F26-926C-83F1C1586856}">
      <dgm:prSet/>
      <dgm:spPr/>
      <dgm:t>
        <a:bodyPr/>
        <a:lstStyle/>
        <a:p>
          <a:r>
            <a:rPr lang="ru-RU" dirty="0"/>
            <a:t>Получить предсказания модели</a:t>
          </a:r>
          <a:endParaRPr lang="en-US" dirty="0"/>
        </a:p>
      </dgm:t>
    </dgm:pt>
    <dgm:pt modelId="{1F279F5A-D79F-4593-9496-FB9B66078C6E}" type="parTrans" cxnId="{6BA7E0F7-5E7C-465F-A53E-BE24CA00BB58}">
      <dgm:prSet/>
      <dgm:spPr/>
      <dgm:t>
        <a:bodyPr/>
        <a:lstStyle/>
        <a:p>
          <a:endParaRPr lang="en-US"/>
        </a:p>
      </dgm:t>
    </dgm:pt>
    <dgm:pt modelId="{B03D2FA8-2150-4C77-B7F1-B9458587ED64}" type="sibTrans" cxnId="{6BA7E0F7-5E7C-465F-A53E-BE24CA00BB58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6D728431-80E6-4995-98DA-42B6D879B4EB}" type="pres">
      <dgm:prSet presAssocID="{453117A8-C9A6-4207-89F0-BC2B63C5B1D4}" presName="Name0" presStyleCnt="0">
        <dgm:presLayoutVars>
          <dgm:animLvl val="lvl"/>
          <dgm:resizeHandles val="exact"/>
        </dgm:presLayoutVars>
      </dgm:prSet>
      <dgm:spPr/>
    </dgm:pt>
    <dgm:pt modelId="{96855A7D-C790-49B3-93BF-EFD4A93B9832}" type="pres">
      <dgm:prSet presAssocID="{3DD23813-2A18-4EEF-8AD7-B9366B65A3F2}" presName="compositeNode" presStyleCnt="0">
        <dgm:presLayoutVars>
          <dgm:bulletEnabled val="1"/>
        </dgm:presLayoutVars>
      </dgm:prSet>
      <dgm:spPr/>
    </dgm:pt>
    <dgm:pt modelId="{1C567599-E192-43DB-89A0-7EBD2350E4FB}" type="pres">
      <dgm:prSet presAssocID="{3DD23813-2A18-4EEF-8AD7-B9366B65A3F2}" presName="bgRect" presStyleLbl="alignNode1" presStyleIdx="0" presStyleCnt="3"/>
      <dgm:spPr/>
    </dgm:pt>
    <dgm:pt modelId="{356F9F3A-2A70-452B-AE5F-B97EF1301D27}" type="pres">
      <dgm:prSet presAssocID="{788C9261-483B-47EF-9C79-2C0F9899D7A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8435429-C0E3-472F-B46A-00DB643A33DF}" type="pres">
      <dgm:prSet presAssocID="{3DD23813-2A18-4EEF-8AD7-B9366B65A3F2}" presName="nodeRect" presStyleLbl="alignNode1" presStyleIdx="0" presStyleCnt="3">
        <dgm:presLayoutVars>
          <dgm:bulletEnabled val="1"/>
        </dgm:presLayoutVars>
      </dgm:prSet>
      <dgm:spPr/>
    </dgm:pt>
    <dgm:pt modelId="{AB5FC9C3-7C1C-409D-B2D9-905147DD6699}" type="pres">
      <dgm:prSet presAssocID="{788C9261-483B-47EF-9C79-2C0F9899D7A7}" presName="sibTrans" presStyleCnt="0"/>
      <dgm:spPr/>
    </dgm:pt>
    <dgm:pt modelId="{6B5490D0-38FB-41D4-92A1-13EBD25849DC}" type="pres">
      <dgm:prSet presAssocID="{1D8D043B-ED6C-4D87-99EB-973065CA73AF}" presName="compositeNode" presStyleCnt="0">
        <dgm:presLayoutVars>
          <dgm:bulletEnabled val="1"/>
        </dgm:presLayoutVars>
      </dgm:prSet>
      <dgm:spPr/>
    </dgm:pt>
    <dgm:pt modelId="{2AB6ADC8-A37F-4CEC-9BDB-EE85F2CFABD7}" type="pres">
      <dgm:prSet presAssocID="{1D8D043B-ED6C-4D87-99EB-973065CA73AF}" presName="bgRect" presStyleLbl="alignNode1" presStyleIdx="1" presStyleCnt="3"/>
      <dgm:spPr/>
    </dgm:pt>
    <dgm:pt modelId="{24718070-8741-4D97-B1C5-D92D74FE998F}" type="pres">
      <dgm:prSet presAssocID="{B8666F6E-7A79-4F0F-96B2-D37BBA10576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4ECDCC64-3DB7-4806-AECE-8B360D38590E}" type="pres">
      <dgm:prSet presAssocID="{1D8D043B-ED6C-4D87-99EB-973065CA73AF}" presName="nodeRect" presStyleLbl="alignNode1" presStyleIdx="1" presStyleCnt="3">
        <dgm:presLayoutVars>
          <dgm:bulletEnabled val="1"/>
        </dgm:presLayoutVars>
      </dgm:prSet>
      <dgm:spPr/>
    </dgm:pt>
    <dgm:pt modelId="{4BC1FE43-DD8A-4309-BC44-EE94EF7F3BF2}" type="pres">
      <dgm:prSet presAssocID="{B8666F6E-7A79-4F0F-96B2-D37BBA105768}" presName="sibTrans" presStyleCnt="0"/>
      <dgm:spPr/>
    </dgm:pt>
    <dgm:pt modelId="{DE406895-B922-4D9C-B4F7-AC1EE1D5CD73}" type="pres">
      <dgm:prSet presAssocID="{BE5FA27A-317D-4F26-926C-83F1C1586856}" presName="compositeNode" presStyleCnt="0">
        <dgm:presLayoutVars>
          <dgm:bulletEnabled val="1"/>
        </dgm:presLayoutVars>
      </dgm:prSet>
      <dgm:spPr/>
    </dgm:pt>
    <dgm:pt modelId="{1EE59F0F-43D4-4BAF-A833-154E5627179D}" type="pres">
      <dgm:prSet presAssocID="{BE5FA27A-317D-4F26-926C-83F1C1586856}" presName="bgRect" presStyleLbl="alignNode1" presStyleIdx="2" presStyleCnt="3"/>
      <dgm:spPr/>
    </dgm:pt>
    <dgm:pt modelId="{D05E57F6-2275-4FC9-9D59-1F46F61162FC}" type="pres">
      <dgm:prSet presAssocID="{B03D2FA8-2150-4C77-B7F1-B9458587ED6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BD58215F-4F8F-4E52-8F70-4D5B122EC0A1}" type="pres">
      <dgm:prSet presAssocID="{BE5FA27A-317D-4F26-926C-83F1C158685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FA62F00-2638-40B6-9458-4FEDBA574889}" type="presOf" srcId="{453117A8-C9A6-4207-89F0-BC2B63C5B1D4}" destId="{6D728431-80E6-4995-98DA-42B6D879B4EB}" srcOrd="0" destOrd="0" presId="urn:microsoft.com/office/officeart/2016/7/layout/LinearBlockProcessNumbered"/>
    <dgm:cxn modelId="{E0DFD11B-07BC-4560-A11E-4DEC05752981}" srcId="{453117A8-C9A6-4207-89F0-BC2B63C5B1D4}" destId="{3DD23813-2A18-4EEF-8AD7-B9366B65A3F2}" srcOrd="0" destOrd="0" parTransId="{EEF000FD-D1D6-4196-B5F1-6B6F5AA30B33}" sibTransId="{788C9261-483B-47EF-9C79-2C0F9899D7A7}"/>
    <dgm:cxn modelId="{30AB0A1E-1207-4628-9BA1-CF855E2EB265}" type="presOf" srcId="{BE5FA27A-317D-4F26-926C-83F1C1586856}" destId="{1EE59F0F-43D4-4BAF-A833-154E5627179D}" srcOrd="0" destOrd="0" presId="urn:microsoft.com/office/officeart/2016/7/layout/LinearBlockProcessNumbered"/>
    <dgm:cxn modelId="{E2B4F135-57A2-4CBF-B94C-D9783925A804}" type="presOf" srcId="{1D8D043B-ED6C-4D87-99EB-973065CA73AF}" destId="{4ECDCC64-3DB7-4806-AECE-8B360D38590E}" srcOrd="1" destOrd="0" presId="urn:microsoft.com/office/officeart/2016/7/layout/LinearBlockProcessNumbered"/>
    <dgm:cxn modelId="{7FB2CA5F-9925-44E5-99BC-BAA89C2A6FE1}" type="presOf" srcId="{3DD23813-2A18-4EEF-8AD7-B9366B65A3F2}" destId="{E8435429-C0E3-472F-B46A-00DB643A33DF}" srcOrd="1" destOrd="0" presId="urn:microsoft.com/office/officeart/2016/7/layout/LinearBlockProcessNumbered"/>
    <dgm:cxn modelId="{2EEBC84F-D5D7-494E-895A-63E7427970AD}" type="presOf" srcId="{1D8D043B-ED6C-4D87-99EB-973065CA73AF}" destId="{2AB6ADC8-A37F-4CEC-9BDB-EE85F2CFABD7}" srcOrd="0" destOrd="0" presId="urn:microsoft.com/office/officeart/2016/7/layout/LinearBlockProcessNumbered"/>
    <dgm:cxn modelId="{C788F851-CCEA-48F9-8E30-B89AA13CBB12}" type="presOf" srcId="{BE5FA27A-317D-4F26-926C-83F1C1586856}" destId="{BD58215F-4F8F-4E52-8F70-4D5B122EC0A1}" srcOrd="1" destOrd="0" presId="urn:microsoft.com/office/officeart/2016/7/layout/LinearBlockProcessNumbered"/>
    <dgm:cxn modelId="{BFD97276-0A48-458E-BA20-7EBE1CC98DF0}" type="presOf" srcId="{B03D2FA8-2150-4C77-B7F1-B9458587ED64}" destId="{D05E57F6-2275-4FC9-9D59-1F46F61162FC}" srcOrd="0" destOrd="0" presId="urn:microsoft.com/office/officeart/2016/7/layout/LinearBlockProcessNumbered"/>
    <dgm:cxn modelId="{F15C4C7F-2C5B-4598-B944-663D4262F7D9}" type="presOf" srcId="{B8666F6E-7A79-4F0F-96B2-D37BBA105768}" destId="{24718070-8741-4D97-B1C5-D92D74FE998F}" srcOrd="0" destOrd="0" presId="urn:microsoft.com/office/officeart/2016/7/layout/LinearBlockProcessNumbered"/>
    <dgm:cxn modelId="{61A460A1-A114-4C29-BC32-4A973DA95801}" type="presOf" srcId="{3DD23813-2A18-4EEF-8AD7-B9366B65A3F2}" destId="{1C567599-E192-43DB-89A0-7EBD2350E4FB}" srcOrd="0" destOrd="0" presId="urn:microsoft.com/office/officeart/2016/7/layout/LinearBlockProcessNumbered"/>
    <dgm:cxn modelId="{33FEF8D0-F79F-4BFB-9520-DE6FB1A3B9F1}" srcId="{453117A8-C9A6-4207-89F0-BC2B63C5B1D4}" destId="{1D8D043B-ED6C-4D87-99EB-973065CA73AF}" srcOrd="1" destOrd="0" parTransId="{CF52E698-1391-42D0-9CB4-6EF64303EB1C}" sibTransId="{B8666F6E-7A79-4F0F-96B2-D37BBA105768}"/>
    <dgm:cxn modelId="{D6EDD8F2-A8B8-415D-9C6C-558C45B0C081}" type="presOf" srcId="{788C9261-483B-47EF-9C79-2C0F9899D7A7}" destId="{356F9F3A-2A70-452B-AE5F-B97EF1301D27}" srcOrd="0" destOrd="0" presId="urn:microsoft.com/office/officeart/2016/7/layout/LinearBlockProcessNumbered"/>
    <dgm:cxn modelId="{6BA7E0F7-5E7C-465F-A53E-BE24CA00BB58}" srcId="{453117A8-C9A6-4207-89F0-BC2B63C5B1D4}" destId="{BE5FA27A-317D-4F26-926C-83F1C1586856}" srcOrd="2" destOrd="0" parTransId="{1F279F5A-D79F-4593-9496-FB9B66078C6E}" sibTransId="{B03D2FA8-2150-4C77-B7F1-B9458587ED64}"/>
    <dgm:cxn modelId="{F6EC9F13-90A0-4751-8800-9BF007A14B6A}" type="presParOf" srcId="{6D728431-80E6-4995-98DA-42B6D879B4EB}" destId="{96855A7D-C790-49B3-93BF-EFD4A93B9832}" srcOrd="0" destOrd="0" presId="urn:microsoft.com/office/officeart/2016/7/layout/LinearBlockProcessNumbered"/>
    <dgm:cxn modelId="{EFDF84F8-A72A-46F9-8592-311553F91648}" type="presParOf" srcId="{96855A7D-C790-49B3-93BF-EFD4A93B9832}" destId="{1C567599-E192-43DB-89A0-7EBD2350E4FB}" srcOrd="0" destOrd="0" presId="urn:microsoft.com/office/officeart/2016/7/layout/LinearBlockProcessNumbered"/>
    <dgm:cxn modelId="{0B004709-7F82-4A16-ACED-745D86636A06}" type="presParOf" srcId="{96855A7D-C790-49B3-93BF-EFD4A93B9832}" destId="{356F9F3A-2A70-452B-AE5F-B97EF1301D27}" srcOrd="1" destOrd="0" presId="urn:microsoft.com/office/officeart/2016/7/layout/LinearBlockProcessNumbered"/>
    <dgm:cxn modelId="{4ACDA305-2EB2-4537-BB78-0EC7B196AC6F}" type="presParOf" srcId="{96855A7D-C790-49B3-93BF-EFD4A93B9832}" destId="{E8435429-C0E3-472F-B46A-00DB643A33DF}" srcOrd="2" destOrd="0" presId="urn:microsoft.com/office/officeart/2016/7/layout/LinearBlockProcessNumbered"/>
    <dgm:cxn modelId="{EC3B946D-9B43-4DE2-8617-FAB47DCE0C1F}" type="presParOf" srcId="{6D728431-80E6-4995-98DA-42B6D879B4EB}" destId="{AB5FC9C3-7C1C-409D-B2D9-905147DD6699}" srcOrd="1" destOrd="0" presId="urn:microsoft.com/office/officeart/2016/7/layout/LinearBlockProcessNumbered"/>
    <dgm:cxn modelId="{CADCF3FA-A7D4-410C-B07A-3024255B310F}" type="presParOf" srcId="{6D728431-80E6-4995-98DA-42B6D879B4EB}" destId="{6B5490D0-38FB-41D4-92A1-13EBD25849DC}" srcOrd="2" destOrd="0" presId="urn:microsoft.com/office/officeart/2016/7/layout/LinearBlockProcessNumbered"/>
    <dgm:cxn modelId="{FF453AC7-B423-4370-8D0E-51AC16802D50}" type="presParOf" srcId="{6B5490D0-38FB-41D4-92A1-13EBD25849DC}" destId="{2AB6ADC8-A37F-4CEC-9BDB-EE85F2CFABD7}" srcOrd="0" destOrd="0" presId="urn:microsoft.com/office/officeart/2016/7/layout/LinearBlockProcessNumbered"/>
    <dgm:cxn modelId="{F52F47C5-9CF6-412B-A1FF-7EC119B5AF3C}" type="presParOf" srcId="{6B5490D0-38FB-41D4-92A1-13EBD25849DC}" destId="{24718070-8741-4D97-B1C5-D92D74FE998F}" srcOrd="1" destOrd="0" presId="urn:microsoft.com/office/officeart/2016/7/layout/LinearBlockProcessNumbered"/>
    <dgm:cxn modelId="{8760DC8C-5306-4804-ADB7-59F89ADF8E0A}" type="presParOf" srcId="{6B5490D0-38FB-41D4-92A1-13EBD25849DC}" destId="{4ECDCC64-3DB7-4806-AECE-8B360D38590E}" srcOrd="2" destOrd="0" presId="urn:microsoft.com/office/officeart/2016/7/layout/LinearBlockProcessNumbered"/>
    <dgm:cxn modelId="{F3ED3934-8E39-4E04-BFCA-1276CE8423F2}" type="presParOf" srcId="{6D728431-80E6-4995-98DA-42B6D879B4EB}" destId="{4BC1FE43-DD8A-4309-BC44-EE94EF7F3BF2}" srcOrd="3" destOrd="0" presId="urn:microsoft.com/office/officeart/2016/7/layout/LinearBlockProcessNumbered"/>
    <dgm:cxn modelId="{C7DC6547-22B6-4BB9-87F5-4B22460C4DA7}" type="presParOf" srcId="{6D728431-80E6-4995-98DA-42B6D879B4EB}" destId="{DE406895-B922-4D9C-B4F7-AC1EE1D5CD73}" srcOrd="4" destOrd="0" presId="urn:microsoft.com/office/officeart/2016/7/layout/LinearBlockProcessNumbered"/>
    <dgm:cxn modelId="{B7F32305-094C-4169-9B51-2BBD1176A233}" type="presParOf" srcId="{DE406895-B922-4D9C-B4F7-AC1EE1D5CD73}" destId="{1EE59F0F-43D4-4BAF-A833-154E5627179D}" srcOrd="0" destOrd="0" presId="urn:microsoft.com/office/officeart/2016/7/layout/LinearBlockProcessNumbered"/>
    <dgm:cxn modelId="{578BDD66-249C-4653-B673-ECB5789F08E3}" type="presParOf" srcId="{DE406895-B922-4D9C-B4F7-AC1EE1D5CD73}" destId="{D05E57F6-2275-4FC9-9D59-1F46F61162FC}" srcOrd="1" destOrd="0" presId="urn:microsoft.com/office/officeart/2016/7/layout/LinearBlockProcessNumbered"/>
    <dgm:cxn modelId="{613F2CE5-76CE-44A0-9579-B6EE3FA91655}" type="presParOf" srcId="{DE406895-B922-4D9C-B4F7-AC1EE1D5CD73}" destId="{BD58215F-4F8F-4E52-8F70-4D5B122EC0A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67599-E192-43DB-89A0-7EBD2350E4FB}">
      <dsp:nvSpPr>
        <dsp:cNvPr id="0" name=""/>
        <dsp:cNvSpPr/>
      </dsp:nvSpPr>
      <dsp:spPr>
        <a:xfrm>
          <a:off x="771" y="24471"/>
          <a:ext cx="3123772" cy="37485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Подготовить разметку силуэтов на изображениях</a:t>
          </a:r>
          <a:endParaRPr lang="en-US" sz="2600" kern="1200" dirty="0"/>
        </a:p>
      </dsp:txBody>
      <dsp:txXfrm>
        <a:off x="771" y="1523882"/>
        <a:ext cx="3123772" cy="2249116"/>
      </dsp:txXfrm>
    </dsp:sp>
    <dsp:sp modelId="{356F9F3A-2A70-452B-AE5F-B97EF1301D27}">
      <dsp:nvSpPr>
        <dsp:cNvPr id="0" name=""/>
        <dsp:cNvSpPr/>
      </dsp:nvSpPr>
      <dsp:spPr>
        <a:xfrm>
          <a:off x="771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771" y="24471"/>
        <a:ext cx="3123772" cy="1499410"/>
      </dsp:txXfrm>
    </dsp:sp>
    <dsp:sp modelId="{2AB6ADC8-A37F-4CEC-9BDB-EE85F2CFABD7}">
      <dsp:nvSpPr>
        <dsp:cNvPr id="0" name=""/>
        <dsp:cNvSpPr/>
      </dsp:nvSpPr>
      <dsp:spPr>
        <a:xfrm>
          <a:off x="3374445" y="24471"/>
          <a:ext cx="3123772" cy="37485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Обучить модель</a:t>
          </a:r>
          <a:endParaRPr lang="en-US" sz="2600" kern="1200" dirty="0"/>
        </a:p>
      </dsp:txBody>
      <dsp:txXfrm>
        <a:off x="3374445" y="1523882"/>
        <a:ext cx="3123772" cy="2249116"/>
      </dsp:txXfrm>
    </dsp:sp>
    <dsp:sp modelId="{24718070-8741-4D97-B1C5-D92D74FE998F}">
      <dsp:nvSpPr>
        <dsp:cNvPr id="0" name=""/>
        <dsp:cNvSpPr/>
      </dsp:nvSpPr>
      <dsp:spPr>
        <a:xfrm>
          <a:off x="3374445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3374445" y="24471"/>
        <a:ext cx="3123772" cy="1499410"/>
      </dsp:txXfrm>
    </dsp:sp>
    <dsp:sp modelId="{1EE59F0F-43D4-4BAF-A833-154E5627179D}">
      <dsp:nvSpPr>
        <dsp:cNvPr id="0" name=""/>
        <dsp:cNvSpPr/>
      </dsp:nvSpPr>
      <dsp:spPr>
        <a:xfrm>
          <a:off x="6748119" y="24471"/>
          <a:ext cx="3123772" cy="37485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0" rIns="30855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Получить предсказания модели</a:t>
          </a:r>
          <a:endParaRPr lang="en-US" sz="2600" kern="1200" dirty="0"/>
        </a:p>
      </dsp:txBody>
      <dsp:txXfrm>
        <a:off x="6748119" y="1523882"/>
        <a:ext cx="3123772" cy="2249116"/>
      </dsp:txXfrm>
    </dsp:sp>
    <dsp:sp modelId="{D05E57F6-2275-4FC9-9D59-1F46F61162FC}">
      <dsp:nvSpPr>
        <dsp:cNvPr id="0" name=""/>
        <dsp:cNvSpPr/>
      </dsp:nvSpPr>
      <dsp:spPr>
        <a:xfrm>
          <a:off x="6748119" y="24471"/>
          <a:ext cx="3123772" cy="149941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559" tIns="165100" rIns="30855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6748119" y="24471"/>
        <a:ext cx="3123772" cy="1499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82E2-3434-4F8F-B24D-E09295921497}" type="datetimeFigureOut">
              <a:rPr lang="en-US" smtClean="0"/>
              <a:t>12-Nov-22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3C6C-82EA-4D9D-AA8A-69C85F2EE2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2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39117B-1405-4997-81DF-D47685487591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D327-AB58-4897-AF71-6D19B63EA53A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F879-CB5E-4D5D-8720-D92DA7AE545E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87957-4685-4AAA-AC15-17027EB8CE3B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546-CD2F-49E1-B1D0-A834B66B5E2F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815D2-491A-4C11-867A-1AADC7361863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C7DB-A260-4317-B84F-54DF88D675D3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2A5-C0DB-45B3-9A28-AA7E7B5E7621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6FDAC-91B9-467F-9D59-FECADBF43D47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1332A-5D1A-4A68-8DC3-3FC24CFC5B34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A8BF-B3DA-48FF-989E-13589D6975D0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3B4EE1E-2631-4416-BD05-4FE45075E299}" type="datetime1">
              <a:rPr lang="en-US" smtClean="0"/>
              <a:t>12-Nov-22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t0" TargetMode="External"/><Relationship Id="rId2" Type="http://schemas.openxmlformats.org/officeDocument/2006/relationships/hyperlink" Target="mailto:sergzemsk@yandex.ru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B9BDB7-2134-468E-9725-B904F4E3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chemeClr val="accent1"/>
                </a:solidFill>
              </a:rPr>
              <a:t>Детекция человеческих силуэтов на снимках лесного</a:t>
            </a:r>
            <a:br>
              <a:rPr lang="ru-RU" sz="3600" dirty="0">
                <a:solidFill>
                  <a:schemeClr val="accent1"/>
                </a:solidFill>
              </a:rPr>
            </a:br>
            <a:r>
              <a:rPr lang="ru-RU" sz="3600" dirty="0">
                <a:solidFill>
                  <a:schemeClr val="accent1"/>
                </a:solidFill>
              </a:rPr>
              <a:t>массива, полученных с помощью БПЛА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4002C-587E-4F0F-A9CB-5B4EE2AB9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6128"/>
            <a:ext cx="8767860" cy="557784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accent1"/>
                </a:solidFill>
              </a:rPr>
              <a:t>Сергей Земсков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12030-0DC2-4F76-9D84-36063902E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" t="22092" r="-22" b="17916"/>
          <a:stretch/>
        </p:blipFill>
        <p:spPr>
          <a:xfrm>
            <a:off x="243840" y="256541"/>
            <a:ext cx="11704320" cy="3481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822F1-D122-4FDD-9BD9-A07C7B1AA8C1}"/>
              </a:ext>
            </a:extLst>
          </p:cNvPr>
          <p:cNvSpPr txBox="1"/>
          <p:nvPr/>
        </p:nvSpPr>
        <p:spPr>
          <a:xfrm>
            <a:off x="6773862" y="6252448"/>
            <a:ext cx="517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chemeClr val="bg1">
                    <a:lumMod val="50000"/>
                  </a:schemeClr>
                </a:solidFill>
              </a:rPr>
              <a:t>Чемпионат цифрового прорыва 2022 (сезон ИИ)</a:t>
            </a:r>
          </a:p>
        </p:txBody>
      </p:sp>
    </p:spTree>
    <p:extLst>
      <p:ext uri="{BB962C8B-B14F-4D97-AF65-F5344CB8AC3E}">
        <p14:creationId xmlns:p14="http://schemas.microsoft.com/office/powerpoint/2010/main" val="193526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64D8-3471-418B-96C1-3844D285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Улучшение точности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20FF8-4899-496F-B2B3-747E1F6D3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ru-RU" dirty="0"/>
              <a:t>Подходы для улучшения точности предсказаний модели:</a:t>
            </a:r>
          </a:p>
          <a:p>
            <a:r>
              <a:rPr lang="ru-RU" dirty="0"/>
              <a:t>Использование полного набора тренировочного датасета</a:t>
            </a:r>
          </a:p>
          <a:p>
            <a:r>
              <a:rPr lang="ru-RU" dirty="0"/>
              <a:t>Использование дополнительных изображений похожего формата из внешних источников</a:t>
            </a:r>
            <a:endParaRPr lang="en-US" dirty="0"/>
          </a:p>
          <a:p>
            <a:r>
              <a:rPr lang="ru-RU" dirty="0"/>
              <a:t>Использование более тяжёлой модели (</a:t>
            </a:r>
            <a:r>
              <a:rPr lang="en-US" dirty="0"/>
              <a:t>YOLOv5l </a:t>
            </a:r>
            <a:r>
              <a:rPr lang="ru-RU" dirty="0"/>
              <a:t>или </a:t>
            </a:r>
            <a:r>
              <a:rPr lang="en-US" dirty="0"/>
              <a:t>YOLOv5m </a:t>
            </a:r>
            <a:r>
              <a:rPr lang="ru-RU" dirty="0"/>
              <a:t>предобученной на изображениях большего разрешения)</a:t>
            </a:r>
          </a:p>
          <a:p>
            <a:r>
              <a:rPr lang="ru-RU" dirty="0"/>
              <a:t>Увеличение размера изображений подаваемых на модель с 864 </a:t>
            </a:r>
            <a:r>
              <a:rPr lang="en-US" dirty="0"/>
              <a:t>px </a:t>
            </a:r>
            <a:r>
              <a:rPr lang="ru-RU" dirty="0"/>
              <a:t>до 1024 </a:t>
            </a:r>
            <a:r>
              <a:rPr lang="en-US" dirty="0"/>
              <a:t>px</a:t>
            </a:r>
            <a:r>
              <a:rPr lang="ru-RU" dirty="0"/>
              <a:t> </a:t>
            </a:r>
          </a:p>
          <a:p>
            <a:r>
              <a:rPr lang="ru-RU" dirty="0"/>
              <a:t>Улучшение качества разметки исходных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3727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649F-DF29-44E0-99D5-B4966A3D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Контакты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DBD0F-ACA4-4059-A1EE-38CAF2C3E9CA}"/>
              </a:ext>
            </a:extLst>
          </p:cNvPr>
          <p:cNvSpPr txBox="1"/>
          <p:nvPr/>
        </p:nvSpPr>
        <p:spPr>
          <a:xfrm>
            <a:off x="1142999" y="1837678"/>
            <a:ext cx="587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email: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sergzemsk@yandex.ru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telegram: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@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sergiozemskov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https://github.com/brut0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2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ED09-3853-4FE2-B2EA-CD8C59DA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26D21-610F-4139-8919-040DB8C6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Условие задачи:</a:t>
            </a:r>
            <a:br>
              <a:rPr lang="ru-RU" dirty="0"/>
            </a:br>
            <a:r>
              <a:rPr lang="ru-RU" dirty="0"/>
              <a:t>На основе данных, полученных с БПЛА, разработайте модель, которая будет находить изображения, на которых присутствуют люди, и будет детектировать их положение на изображении</a:t>
            </a:r>
          </a:p>
          <a:p>
            <a:r>
              <a:rPr lang="ru-RU" dirty="0"/>
              <a:t>Метрика:</a:t>
            </a:r>
            <a:br>
              <a:rPr lang="ru-RU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Result = 0.6 * Recall + 0.4 * V_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норм</a:t>
            </a:r>
            <a:br>
              <a:rPr lang="ru-RU" dirty="0"/>
            </a:br>
            <a:r>
              <a:rPr lang="ru-RU" dirty="0"/>
              <a:t>где: </a:t>
            </a:r>
            <a:r>
              <a:rPr lang="en-US" dirty="0"/>
              <a:t>V_</a:t>
            </a:r>
            <a:r>
              <a:rPr lang="ru-RU" dirty="0"/>
              <a:t>норм — нормализованное значение разности площади и координат областей, рассчитанное по формуле </a:t>
            </a:r>
            <a:br>
              <a:rPr lang="ru-RU" dirty="0"/>
            </a:br>
            <a:r>
              <a:rPr lang="ru-RU" b="1" dirty="0">
                <a:solidFill>
                  <a:schemeClr val="accent1">
                    <a:lumMod val="75000"/>
                  </a:schemeClr>
                </a:solidFill>
              </a:rPr>
              <a:t>𝑉_норм = 1 − ∑((𝑥 − 𝑥 𝑝𝑟𝑒𝑑 ) 2 + (𝑦 − 𝑦 𝑝𝑟𝑒𝑑 ) 2 + (𝑟 − 𝑟 𝑝𝑟𝑒𝑑 ) 2 )/ 𝑐𝑜𝑛𝑠𝑡 </a:t>
            </a:r>
          </a:p>
        </p:txBody>
      </p:sp>
    </p:spTree>
    <p:extLst>
      <p:ext uri="{BB962C8B-B14F-4D97-AF65-F5344CB8AC3E}">
        <p14:creationId xmlns:p14="http://schemas.microsoft.com/office/powerpoint/2010/main" val="103501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ADEF-F32F-4851-BA52-CC073DF6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решения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B4DA7-EACB-458B-845D-7FC82F1B1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Использована модель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YOLOv5m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21M </a:t>
            </a:r>
            <a:r>
              <a:rPr lang="ru-RU" dirty="0"/>
              <a:t>параметров</a:t>
            </a:r>
          </a:p>
          <a:p>
            <a:r>
              <a:rPr lang="ru-RU" dirty="0"/>
              <a:t>Используемые аугментации при обучении: изменение насыщенности цвета, повороты, отражение, переставки кусков изображений и тд. Так как исходные изображения уже повторяются в датасеты с отражением и смещением, поэтому в этой части аугментации были уменьшены.</a:t>
            </a:r>
          </a:p>
          <a:p>
            <a:r>
              <a:rPr lang="ru-RU" dirty="0"/>
              <a:t>В качестве оптимизатора выбран алгоритм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AdamW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/>
              <a:t>Размер изображения уменьшался до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864</a:t>
            </a:r>
            <a:r>
              <a:rPr lang="ru-RU" dirty="0"/>
              <a:t> пикселей, чтобы батч из 2х изображений уместился в 4Гб памяти </a:t>
            </a:r>
            <a:r>
              <a:rPr lang="en-US" dirty="0"/>
              <a:t>GPU.</a:t>
            </a:r>
            <a:endParaRPr lang="ru-RU" dirty="0"/>
          </a:p>
          <a:p>
            <a:r>
              <a:rPr lang="ru-RU" dirty="0"/>
              <a:t>Часть изображений без отметок была удалена вручную из тренировочного датасета, во-первых из-за повторяемости, во-вторых для ускорения обучения при ограниченных ресурсах </a:t>
            </a:r>
            <a:r>
              <a:rPr lang="en-US" dirty="0"/>
              <a:t>GPU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10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D86D-9A55-45DA-8054-1A30868C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Кол-во изображений в трейне и тесте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ADD8EB-B8AE-4D66-994D-7D66D1221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959953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402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D86D-9A55-45DA-8054-1A30868C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Кол-во силуэтов</a:t>
            </a:r>
            <a:r>
              <a:rPr lang="en-US" dirty="0"/>
              <a:t> </a:t>
            </a:r>
            <a:r>
              <a:rPr lang="ru-RU" dirty="0"/>
              <a:t>на каждом изображении в трейне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ADD8EB-B8AE-4D66-994D-7D66D1221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438778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227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DF19-720C-448B-912E-8649ED43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ru-RU" dirty="0"/>
              <a:t>Этапы разработки</a:t>
            </a:r>
            <a:endParaRPr lang="en-US" dirty="0"/>
          </a:p>
        </p:txBody>
      </p:sp>
      <p:graphicFrame>
        <p:nvGraphicFramePr>
          <p:cNvPr id="5" name="Content Placeholder 2" descr="linear block process numbered SmartArt">
            <a:extLst>
              <a:ext uri="{FF2B5EF4-FFF2-40B4-BE49-F238E27FC236}">
                <a16:creationId xmlns:a16="http://schemas.microsoft.com/office/drawing/2014/main" id="{65634D7E-F3EC-4C77-B0DA-7AE7B2C92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662569"/>
              </p:ext>
            </p:extLst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70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1B4AF-C096-4C9F-A462-A1C56022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разметки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16B0C-ADA5-4A76-8B54-07C4B2E46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020300" cy="403860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В исходном датасете отметки силуэтов на изображении представлены в формате кол-ва пикселей и радиуса отметки, 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dirty="0"/>
              <a:t>что потребовало преобразования в формат </a:t>
            </a:r>
            <a:r>
              <a:rPr lang="en-US" dirty="0"/>
              <a:t>YOLO </a:t>
            </a:r>
            <a:r>
              <a:rPr lang="ru-RU" dirty="0"/>
              <a:t>(и обратно при предсказании)</a:t>
            </a:r>
            <a:endParaRPr lang="en-US" dirty="0"/>
          </a:p>
          <a:p>
            <a:pPr marL="4572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DBE12-5E9E-47F9-BA2C-94E5C0E0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62" y="2888059"/>
            <a:ext cx="5235394" cy="342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15AAB-07A9-4FAD-885D-C6EF1C38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438" y="3798476"/>
            <a:ext cx="4533123" cy="23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3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CCD4-DDD4-40C8-A0B4-8DD7F606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C3E0-33BD-4C33-99A9-5F37381CD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41442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Запуск пайплайна обучения:</a:t>
            </a:r>
            <a:br>
              <a:rPr lang="ru-RU" dirty="0"/>
            </a:br>
            <a:endParaRPr lang="ru-RU" dirty="0"/>
          </a:p>
          <a:p>
            <a:r>
              <a:rPr lang="ru-RU" dirty="0"/>
              <a:t>Гиперпараметры модели (аугментации):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Для обучения использовалось только 300 изображений от 5162 из трейна</a:t>
            </a:r>
          </a:p>
          <a:p>
            <a:r>
              <a:rPr lang="ru-RU" dirty="0"/>
              <a:t>Для валидации модели изображения были отсечены от 7500</a:t>
            </a:r>
            <a:r>
              <a:rPr lang="en-US" dirty="0"/>
              <a:t>.jpg</a:t>
            </a:r>
            <a:r>
              <a:rPr lang="ru-RU" dirty="0"/>
              <a:t> и выбраны 260 изображений</a:t>
            </a:r>
            <a:r>
              <a:rPr lang="en-US" dirty="0"/>
              <a:t> (</a:t>
            </a:r>
            <a:r>
              <a:rPr lang="ru-RU" dirty="0"/>
              <a:t>без перемешивания, так как изображения в трейне уже перемешаны)</a:t>
            </a:r>
          </a:p>
          <a:p>
            <a:pPr marL="45720" indent="0">
              <a:buNone/>
            </a:pPr>
            <a:endParaRPr lang="ru-RU" dirty="0"/>
          </a:p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0CB2-54CB-4520-A059-C32E09FD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21" y="2414372"/>
            <a:ext cx="9952840" cy="32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B981F-DF11-4617-99B7-C4CBE1EB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22" y="3091412"/>
            <a:ext cx="4947080" cy="21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1327-9801-4C30-B58E-2C390EE0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Предсказания модели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14A08-CE73-49B5-A650-75C5DBD59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168" y="1755661"/>
            <a:ext cx="2844502" cy="23280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97F42-3C6C-42B8-8435-A509F08B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56" y="1755661"/>
            <a:ext cx="6409677" cy="4647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894C1-AF12-4D94-8892-90DA3F6BF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168" y="4236097"/>
            <a:ext cx="2844502" cy="21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888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28E4D0-782D-4812-BE7D-AE5131FD3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65D742-03F8-4A07-AD44-2F5940A960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915EF7-B9F6-4EB7-AA4F-557BE6AB702C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Basis design</Template>
  <TotalTime>0</TotalTime>
  <Words>408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Cascadia Mono</vt:lpstr>
      <vt:lpstr>Corbel</vt:lpstr>
      <vt:lpstr>Basis</vt:lpstr>
      <vt:lpstr>Детекция человеческих силуэтов на снимках лесного массива, полученных с помощью БПЛА</vt:lpstr>
      <vt:lpstr>Описание задачи</vt:lpstr>
      <vt:lpstr>Особенности решения</vt:lpstr>
      <vt:lpstr>Кол-во изображений в трейне и тесте</vt:lpstr>
      <vt:lpstr>Кол-во силуэтов на каждом изображении в трейне</vt:lpstr>
      <vt:lpstr>Этапы разработки</vt:lpstr>
      <vt:lpstr>Подготовка разметки</vt:lpstr>
      <vt:lpstr>Обучение модели</vt:lpstr>
      <vt:lpstr>Предсказания модели</vt:lpstr>
      <vt:lpstr>Улучшение точности модели</vt:lpstr>
      <vt:lpstr>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2022-11-11T15:30:05Z</dcterms:created>
  <dcterms:modified xsi:type="dcterms:W3CDTF">2022-11-12T07:03:42Z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